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70" r:id="rId4"/>
    <p:sldId id="269" r:id="rId5"/>
    <p:sldId id="258" r:id="rId6"/>
    <p:sldId id="267" r:id="rId7"/>
    <p:sldId id="26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5F8A06-7AE5-49E7-B9A0-1E761124FBDF}" v="463" dt="2023-06-14T12:13:47.482"/>
    <p1510:client id="{DDBB7129-405E-46EB-955E-5C951A17E40E}" v="1780" dt="2023-06-13T15:44:09.8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3" d="100"/>
          <a:sy n="73" d="100"/>
        </p:scale>
        <p:origin x="2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418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8D0C5EB-6B41-47DC-B924-B2159B9C60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52A087C-1643-40C1-A83A-EE26148D63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AAF47-F48D-4067-843F-48D8BB220E92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CA3E7F3-0CF1-47F7-B085-8558E1303F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2851D32-AF99-4EED-9400-99B55C45AF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33A29-59F8-4DC4-BF10-4B9C931A0E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2524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B145D-EE22-4112-A65A-BE293B6CB5E7}" type="datetimeFigureOut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42201-8C29-47FE-B541-CEEAF316701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487642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62DEFB-5DEA-4980-8FA5-1596AC53AE8E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C51BE8-6818-48D9-B2D9-690F9628C0DD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F33FFF-8D49-48CF-95F6-3A8DBA4EE603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 de texto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Cuadro de texto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E21577-6748-4368-962E-D993E6A316EC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35A002-F535-473C-8320-095A172A5125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 de texto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Cuadro de texto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1AE564-09AB-4449-9C03-BD89A0B2BD50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60D430-F8D6-4267-8E2C-23B82229B360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7BEBC9-E2CD-4759-B7D0-4E511012DD75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23B0CA-6865-4639-BC94-E62B912B56D0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ED47D0-E13A-4161-B8AA-A4F189C80FFA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D2CD25-3F1E-406B-9937-71146D9878CE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0ECB56-2F2F-4C74-960D-7652127B2B2A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035A81-60A0-474B-8C17-64C1ED138785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1E28B2-68D0-4BF6-A027-3901084B1F4E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1DE07A-3A14-451C-AA78-C0F05B85E4E6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406B75-0764-4042-9559-D581297A3A43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4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F87AF1ED-34A0-4307-B8CD-FDD54BB1A18A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AA54E3CF-E07D-4BFB-9291-0B782E765EED}" type="datetime1">
              <a:rPr lang="es-ES" noProof="0" smtClean="0"/>
              <a:t>14/06/2023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735098" y="609600"/>
            <a:ext cx="4798142" cy="3642851"/>
          </a:xfrm>
        </p:spPr>
        <p:txBody>
          <a:bodyPr rtlCol="0">
            <a:normAutofit/>
          </a:bodyPr>
          <a:lstStyle/>
          <a:p>
            <a:r>
              <a:rPr lang="en-US" dirty="0" err="1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Degabriel</a:t>
            </a:r>
            <a:r>
              <a:rPr lang="en-US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App</a:t>
            </a:r>
            <a:endParaRPr lang="en-US" dirty="0" err="1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735098" y="4365523"/>
            <a:ext cx="4798140" cy="1793053"/>
          </a:xfrm>
        </p:spPr>
        <p:txBody>
          <a:bodyPr rtlCol="0">
            <a:normAutofit/>
          </a:bodyPr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Ziqiang Chen, José María Jiménez, Sergio Tapia</a:t>
            </a:r>
            <a:endParaRPr lang="en-US" dirty="0"/>
          </a:p>
        </p:txBody>
      </p:sp>
      <p:pic>
        <p:nvPicPr>
          <p:cNvPr id="4" name="Imagen 4" descr="Logotipo&#10;&#10;Descripción generada automáticamente">
            <a:extLst>
              <a:ext uri="{FF2B5EF4-FFF2-40B4-BE49-F238E27FC236}">
                <a16:creationId xmlns:a16="http://schemas.microsoft.com/office/drawing/2014/main" id="{DC6F1A33-0584-E836-8A38-CDDDD2A6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9" y="673684"/>
            <a:ext cx="5462001" cy="551745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79223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EE945-51EF-7004-7B49-9F0FC1B1D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s-E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catálogo</a:t>
            </a:r>
            <a:endParaRPr lang="es-E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1777D7-6462-FD67-FA86-8ECE1AAF1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esta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pantalla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se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puede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ver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la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lista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completa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los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productos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la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empresa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y al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hacerle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click al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producto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puedes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verlo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detallle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  <a:endParaRPr lang="en-US" dirty="0"/>
          </a:p>
        </p:txBody>
      </p:sp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2FF391B4-8D3D-7CA4-76E8-836361B9C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259" y="645106"/>
            <a:ext cx="2741947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023579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FB7B4-3B3A-D386-5D6F-798CA9659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>
            <a:normAutofit/>
          </a:bodyPr>
          <a:lstStyle/>
          <a:p>
            <a:r>
              <a:rPr lang="es-E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Artículo</a:t>
            </a:r>
            <a:endParaRPr lang="es-ES" dirty="0"/>
          </a:p>
        </p:txBody>
      </p:sp>
      <p:pic>
        <p:nvPicPr>
          <p:cNvPr id="4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A01248D-D273-63D2-8620-6227F33D9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396" y="720348"/>
            <a:ext cx="2661575" cy="521877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DDE2AC-CCF9-4264-6FC7-60C73F94F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138" y="2666999"/>
            <a:ext cx="6271591" cy="3395871"/>
          </a:xfrm>
        </p:spPr>
        <p:txBody>
          <a:bodyPr anchor="t">
            <a:normAutofit/>
          </a:bodyPr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esta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pantalla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se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puede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ver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una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lista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imágenes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que al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hacerles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click se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posicionan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el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lugar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la imagen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grande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que al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hacerle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click se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puede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ver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mas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grande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para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poder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verla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mejor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También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se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puede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ver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el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nombre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del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producto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el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precio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el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stock disponible y la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descripción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  <a:p>
            <a:pPr>
              <a:buClr>
                <a:srgbClr val="FFFFFF"/>
              </a:buClr>
            </a:pP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También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se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puede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añadir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 la cesta o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reservar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directamente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9541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FB9B6-31CF-7597-73C0-319E4219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s-ES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Expression</a:t>
            </a:r>
            <a:endParaRPr lang="es-ES" dirty="0" err="1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1E314B-603C-9FEA-B3BA-A64334F9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esta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pantalla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se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pueden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ver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dos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listas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fotos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que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muestran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los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ideales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estéticos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la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empresa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las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imagenes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se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pueden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ver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detalle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haciendo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click.</a:t>
            </a:r>
            <a:endParaRPr lang="en-US" dirty="0"/>
          </a:p>
        </p:txBody>
      </p:sp>
      <p:pic>
        <p:nvPicPr>
          <p:cNvPr id="4" name="Imagen 4" descr="Imagen que contiene Sitio web&#10;&#10;Descripción generada automáticamente">
            <a:extLst>
              <a:ext uri="{FF2B5EF4-FFF2-40B4-BE49-F238E27FC236}">
                <a16:creationId xmlns:a16="http://schemas.microsoft.com/office/drawing/2014/main" id="{552F71E0-34CA-1DC5-18B5-D50FB13B5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819" y="645106"/>
            <a:ext cx="2728828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16680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356BF4-41E8-DA8B-225E-8F7F2C345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205" y="532436"/>
            <a:ext cx="3643674" cy="1905000"/>
          </a:xfrm>
        </p:spPr>
        <p:txBody>
          <a:bodyPr>
            <a:normAutofit/>
          </a:bodyPr>
          <a:lstStyle/>
          <a:p>
            <a:r>
              <a:rPr lang="es-ES" sz="28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Manifiesto</a:t>
            </a:r>
            <a:endParaRPr lang="es-ES" sz="280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742B34CE-FEAB-4F1C-CFC6-E75BC881E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698" y="3785885"/>
            <a:ext cx="11369775" cy="2434985"/>
          </a:xfrm>
        </p:spPr>
        <p:txBody>
          <a:bodyPr anchor="t">
            <a:normAutofit/>
          </a:bodyPr>
          <a:lstStyle/>
          <a:p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Al </a:t>
            </a:r>
            <a:r>
              <a:rPr lang="en-US" sz="18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hacer</a:t>
            </a:r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click </a:t>
            </a:r>
            <a:r>
              <a:rPr lang="en-US" sz="18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sobre</a:t>
            </a:r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el</a:t>
            </a:r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boton</a:t>
            </a:r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manifiesto</a:t>
            </a:r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</a:t>
            </a:r>
            <a:r>
              <a:rPr lang="en-US" sz="18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te</a:t>
            </a:r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lleva</a:t>
            </a:r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 </a:t>
            </a:r>
            <a:r>
              <a:rPr lang="en-US" sz="18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una</a:t>
            </a:r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página</a:t>
            </a:r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la </a:t>
            </a:r>
            <a:r>
              <a:rPr lang="en-US" sz="18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empresa</a:t>
            </a:r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donde</a:t>
            </a:r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explican</a:t>
            </a:r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quiénes</a:t>
            </a:r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son y </a:t>
            </a:r>
            <a:r>
              <a:rPr lang="en-US" sz="18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</a:t>
            </a:r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18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qué</a:t>
            </a:r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se </a:t>
            </a:r>
            <a:r>
              <a:rPr lang="en-US" sz="18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basa</a:t>
            </a:r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la </a:t>
            </a:r>
            <a:r>
              <a:rPr lang="en-US" sz="18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empresa</a:t>
            </a:r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  <a:endParaRPr lang="en-US" sz="1800" dirty="0"/>
          </a:p>
        </p:txBody>
      </p:sp>
      <p:pic>
        <p:nvPicPr>
          <p:cNvPr id="4" name="Imagen 4" descr="Texto&#10;&#10;Descripción generada automáticamente">
            <a:extLst>
              <a:ext uri="{FF2B5EF4-FFF2-40B4-BE49-F238E27FC236}">
                <a16:creationId xmlns:a16="http://schemas.microsoft.com/office/drawing/2014/main" id="{C1AC1784-CB67-956C-666C-359219359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0" y="530627"/>
            <a:ext cx="6916633" cy="285311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76010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DA394-92C9-0F28-8A34-304EDBF5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s-E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Carrito</a:t>
            </a:r>
            <a:endParaRPr lang="es-E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C5258E-9E86-E30F-E3E2-4DC460546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esta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pantalla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se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guardan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los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productos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que ha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añadido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el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usuario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para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su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posterior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reserva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  <a:endParaRPr lang="en-US" dirty="0" err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Todos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los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productos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pueden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ser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reservados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o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cancelados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 la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vez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o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separado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</p:txBody>
      </p:sp>
      <p:pic>
        <p:nvPicPr>
          <p:cNvPr id="4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5ABEECA-911E-43D9-9E7A-D4D6E997E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177" y="645106"/>
            <a:ext cx="2650112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73411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A6683F-28C2-C8CF-7146-5CCAF28A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>
            <a:normAutofit/>
          </a:bodyPr>
          <a:lstStyle/>
          <a:p>
            <a:r>
              <a:rPr lang="es-E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Perfil</a:t>
            </a:r>
            <a:endParaRPr lang="es-ES" dirty="0"/>
          </a:p>
        </p:txBody>
      </p:sp>
      <p:pic>
        <p:nvPicPr>
          <p:cNvPr id="4" name="Imagen 4" descr="Texto&#10;&#10;Descripción generada automáticamente">
            <a:extLst>
              <a:ext uri="{FF2B5EF4-FFF2-40B4-BE49-F238E27FC236}">
                <a16:creationId xmlns:a16="http://schemas.microsoft.com/office/drawing/2014/main" id="{AC2B2331-7DEB-F242-8C10-17771C7DB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26" y="720348"/>
            <a:ext cx="2700716" cy="521877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4E248E-8FA9-ED30-588B-2DAF547C4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138" y="2666999"/>
            <a:ext cx="6271591" cy="3395871"/>
          </a:xfrm>
        </p:spPr>
        <p:txBody>
          <a:bodyPr anchor="t">
            <a:normAutofit/>
          </a:bodyPr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esta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pantalla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se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podrán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editar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los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datos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del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usuario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acceder a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los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Términos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y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condiciones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y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políticas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de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Envíos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y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devoluciones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la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empresa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y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cerrar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sesión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  <a:endParaRPr lang="en-US" dirty="0" err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Para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poder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reservar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un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producto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el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usuario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tendrá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que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rellenar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todos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los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campos del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perfil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049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6DF635-329D-B44E-DEA9-951410EDA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81667"/>
          </a:xfrm>
        </p:spPr>
        <p:txBody>
          <a:bodyPr/>
          <a:lstStyle/>
          <a:p>
            <a:r>
              <a:rPr lang="es-ES_tradnl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Degabriel</a:t>
            </a:r>
            <a:r>
              <a:rPr lang="es-E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app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2F6160-EE3B-3A20-755B-095CF66F9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3666"/>
            <a:ext cx="9905998" cy="3547534"/>
          </a:xfrm>
        </p:spPr>
        <p:txBody>
          <a:bodyPr/>
          <a:lstStyle/>
          <a:p>
            <a:r>
              <a:rPr lang="es-E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Este proyecto se centra en la empresa Degabriell, esta empresa está orientada al sector de la moda, venden productos de lujo (bolsos de momento) los cuales aparecen en pasarelas o revistas.</a:t>
            </a:r>
          </a:p>
          <a:p>
            <a:pPr>
              <a:buClr>
                <a:srgbClr val="FFFFFF"/>
              </a:buClr>
            </a:pPr>
            <a:r>
              <a:rPr lang="es-E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La aplicación se centra en mostrar los avances de la empresa y la reserva de sus </a:t>
            </a:r>
            <a:r>
              <a:rPr lang="es-E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productos.</a:t>
            </a:r>
            <a:endParaRPr lang="es-E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s-E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La aplicación está hecha en Android Studio con java y maneja una base de datos en la nube a través del servicio de </a:t>
            </a:r>
            <a:r>
              <a:rPr lang="es-E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firestore</a:t>
            </a:r>
            <a:r>
              <a:rPr lang="es-E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s-E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database</a:t>
            </a:r>
            <a:r>
              <a:rPr lang="es-E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 </a:t>
            </a:r>
            <a:r>
              <a:rPr lang="es-E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firebase</a:t>
            </a:r>
            <a:r>
              <a:rPr lang="es-E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6971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28875-DDF0-B5CE-EE4C-D7681CA4E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Base de datos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72BF09ED-FD66-352C-3AC5-F4390DD3C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934" y="2203269"/>
            <a:ext cx="9809119" cy="4045131"/>
          </a:xfrm>
        </p:spPr>
      </p:pic>
    </p:spTree>
    <p:extLst>
      <p:ext uri="{BB962C8B-B14F-4D97-AF65-F5344CB8AC3E}">
        <p14:creationId xmlns:p14="http://schemas.microsoft.com/office/powerpoint/2010/main" val="1703020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F2E3DE-7263-F620-4D69-99EC18AF6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E73C762-98C7-1844-E641-CC9849D4E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9265" y="3351834"/>
            <a:ext cx="5735967" cy="3124201"/>
          </a:xfrm>
        </p:spPr>
      </p:pic>
      <p:pic>
        <p:nvPicPr>
          <p:cNvPr id="5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F544CA9-FD54-91EA-D97E-C42560438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25" y="452967"/>
            <a:ext cx="5347504" cy="2894417"/>
          </a:xfrm>
          <a:prstGeom prst="rect">
            <a:avLst/>
          </a:prstGeom>
        </p:spPr>
      </p:pic>
      <p:pic>
        <p:nvPicPr>
          <p:cNvPr id="6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7DBAC8B-048D-FA62-3687-55A3BC59E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463" y="456328"/>
            <a:ext cx="5308921" cy="288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54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C51A46-0C2E-B240-AD9A-607AA527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>
            <a:normAutofit/>
          </a:bodyPr>
          <a:lstStyle/>
          <a:p>
            <a:r>
              <a:rPr lang="es-E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Inicio</a:t>
            </a:r>
            <a:endParaRPr lang="es-ES"/>
          </a:p>
        </p:txBody>
      </p:sp>
      <p:pic>
        <p:nvPicPr>
          <p:cNvPr id="5" name="Imagen 5" descr="Mujer sentada en una cama&#10;&#10;Descripción generada automáticamente">
            <a:extLst>
              <a:ext uri="{FF2B5EF4-FFF2-40B4-BE49-F238E27FC236}">
                <a16:creationId xmlns:a16="http://schemas.microsoft.com/office/drawing/2014/main" id="{59786946-DD3B-93C1-187D-73F3A5BD5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098" y="720348"/>
            <a:ext cx="2372171" cy="521877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30C11D-58F4-1337-9C4E-90D947B8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138" y="2666999"/>
            <a:ext cx="6271591" cy="3395871"/>
          </a:xfrm>
        </p:spPr>
        <p:txBody>
          <a:bodyPr anchor="t">
            <a:normAutofit/>
          </a:bodyPr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Al </a:t>
            </a:r>
            <a:r>
              <a:rPr lang="es-ES_tradn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abrir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la </a:t>
            </a:r>
            <a:r>
              <a:rPr lang="es-ES_tradnl" noProof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apliacción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saldrán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una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serie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imágenes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 modo de </a:t>
            </a:r>
            <a:r>
              <a:rPr lang="en-US" noProof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animación y cargará la pantalla de menú que hace de pantalla principal.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7328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45C876-77E0-DC37-826E-9E735A4E1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s-ES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Login</a:t>
            </a:r>
            <a:endParaRPr lang="es-ES" dirty="0" err="1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821E17-BA89-AAC7-803A-145CE9C12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Esta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pantalla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sirve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para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inciar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sesión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y para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 la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pantalla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registro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</p:txBody>
      </p:sp>
      <p:pic>
        <p:nvPicPr>
          <p:cNvPr id="4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A65A5BB8-82EC-978F-AC5E-FC76FBD1D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379" y="645106"/>
            <a:ext cx="2715708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3109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30956-D5E1-1B77-A5A9-9486A4AA5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>
            <a:normAutofit/>
          </a:bodyPr>
          <a:lstStyle/>
          <a:p>
            <a:r>
              <a:rPr lang="es-E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Registro</a:t>
            </a:r>
            <a:endParaRPr lang="es-ES" dirty="0"/>
          </a:p>
        </p:txBody>
      </p:sp>
      <p:pic>
        <p:nvPicPr>
          <p:cNvPr id="4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E18E6075-F1FA-44CF-D9AA-4F1CB5BE6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302" y="720348"/>
            <a:ext cx="2713764" cy="521877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398C3B-E35B-A09F-98A7-57A789AF3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138" y="2666999"/>
            <a:ext cx="6271591" cy="3395871"/>
          </a:xfrm>
        </p:spPr>
        <p:txBody>
          <a:bodyPr anchor="t">
            <a:normAutofit/>
          </a:bodyPr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Aqui se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podrá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registrar un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usuario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nuevo,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unirte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 la newsletter y acceder a la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pantalla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login de Vuelta.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51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364200-F149-BA4E-B21E-EABC218BD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s-E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Menú</a:t>
            </a:r>
            <a:endParaRPr lang="es-E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1AC80D-4723-59E3-8172-DF0A2A699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Desde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el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menú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que es la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pantalla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principal, se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puede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acceder a las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pantallas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noticias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catálogo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expression y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manifiesto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(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página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web)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desde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los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botones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centrales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También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se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puede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acceder al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carrito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o al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perfil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desde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la barra inferior.</a:t>
            </a:r>
            <a:endParaRPr lang="en-US" dirty="0"/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6788B6CC-03B9-AB95-F3F0-C38D3333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819" y="645106"/>
            <a:ext cx="2728828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96616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5184C-C28C-6FC1-0176-AAE017B1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>
            <a:normAutofit/>
          </a:bodyPr>
          <a:lstStyle/>
          <a:p>
            <a:r>
              <a:rPr lang="es-E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noticias</a:t>
            </a:r>
            <a:endParaRPr lang="es-ES" dirty="0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34CE2112-26DF-CC04-D3DC-97C696C7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778" y="720348"/>
            <a:ext cx="2726811" cy="521877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9BBB2A-C3DE-1349-031C-F4A79A514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138" y="2666999"/>
            <a:ext cx="6271591" cy="3395871"/>
          </a:xfrm>
        </p:spPr>
        <p:txBody>
          <a:bodyPr anchor="t">
            <a:normAutofit/>
          </a:bodyPr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esta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pantalla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salen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las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últimas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noticias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la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empresa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se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puede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ver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el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título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la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fecha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y la imagen principal. Al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hacer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click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sobre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la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noticia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lleva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 la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página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web de la 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noticia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6064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TC103457485[[fn=Mesh]]</Template>
  <TotalTime>12</TotalTime>
  <Words>489</Words>
  <Application>Microsoft Office PowerPoint</Application>
  <PresentationFormat>Panorámica</PresentationFormat>
  <Paragraphs>32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Century Gothic</vt:lpstr>
      <vt:lpstr>Malla</vt:lpstr>
      <vt:lpstr>Degabriel App</vt:lpstr>
      <vt:lpstr>Degabriel app</vt:lpstr>
      <vt:lpstr>Base de datos</vt:lpstr>
      <vt:lpstr>Presentación de PowerPoint</vt:lpstr>
      <vt:lpstr>Inicio</vt:lpstr>
      <vt:lpstr>Login</vt:lpstr>
      <vt:lpstr>Registro</vt:lpstr>
      <vt:lpstr>Menú</vt:lpstr>
      <vt:lpstr>noticias</vt:lpstr>
      <vt:lpstr>catálogo</vt:lpstr>
      <vt:lpstr>Artículo</vt:lpstr>
      <vt:lpstr>Expression</vt:lpstr>
      <vt:lpstr>Manifiesto</vt:lpstr>
      <vt:lpstr>Carrito</vt:lpstr>
      <vt:lpstr>Perfil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Sergio</dc:creator>
  <cp:lastModifiedBy>Sergio Tapia</cp:lastModifiedBy>
  <cp:revision>293</cp:revision>
  <dcterms:created xsi:type="dcterms:W3CDTF">2023-06-13T12:12:55Z</dcterms:created>
  <dcterms:modified xsi:type="dcterms:W3CDTF">2023-06-14T20:10:35Z</dcterms:modified>
</cp:coreProperties>
</file>